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ΧΡΙΣΤΙΝΑ ΚΑΤΩΠΟΔΗ" initials="ΧΚ" lastIdx="0" clrIdx="0">
    <p:extLst>
      <p:ext uri="{19B8F6BF-5375-455C-9EA6-DF929625EA0E}">
        <p15:presenceInfo xmlns:p15="http://schemas.microsoft.com/office/powerpoint/2012/main" userId="S-1-5-21-2499576525-2853240682-2746563143-758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18" autoAdjust="0"/>
  </p:normalViewPr>
  <p:slideViewPr>
    <p:cSldViewPr snapToGrid="0">
      <p:cViewPr varScale="1">
        <p:scale>
          <a:sx n="82" d="100"/>
          <a:sy n="82" d="100"/>
        </p:scale>
        <p:origin x="69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955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1694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577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114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540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185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482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681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7173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705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1719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2824E-7490-4627-A16B-8FE99F923A30}" type="datetimeFigureOut">
              <a:rPr lang="el-GR" smtClean="0"/>
              <a:t>13/1/2025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976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2" y="0"/>
            <a:ext cx="12225952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60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4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5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3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2567" y="818985"/>
            <a:ext cx="6714699" cy="3178689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4400" b="1" dirty="0">
                <a:solidFill>
                  <a:srgbClr val="FFFFFF"/>
                </a:solidFill>
                <a:latin typeface="+mn-lt"/>
              </a:rPr>
              <a:t>Απολογιστικά στοιχεία ρυθμίσεων εξωδικαστικού </a:t>
            </a:r>
            <a:br>
              <a:rPr lang="el-GR" sz="4400" b="1" dirty="0">
                <a:solidFill>
                  <a:srgbClr val="FFFFFF"/>
                </a:solidFill>
                <a:latin typeface="+mn-lt"/>
              </a:rPr>
            </a:br>
            <a:r>
              <a:rPr lang="el-GR" sz="4400" b="1" dirty="0">
                <a:solidFill>
                  <a:srgbClr val="FFFFFF"/>
                </a:solidFill>
                <a:latin typeface="+mn-lt"/>
              </a:rPr>
              <a:t>2024</a:t>
            </a:r>
            <a:endParaRPr lang="en-US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398" y="4810519"/>
            <a:ext cx="7055893" cy="1228496"/>
          </a:xfrm>
        </p:spPr>
        <p:txBody>
          <a:bodyPr>
            <a:normAutofit fontScale="85000" lnSpcReduction="20000"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Γενική Γραμματεία Χρηματοπιστωτικού Τομέα και Διαχείρισης Ιδιωτικού Χρέους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Υπουργείο Εθνικής Οικονομίας και Οικονομικών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Ελληνική Δημοκρατία</a:t>
            </a:r>
            <a:br>
              <a:rPr lang="en-US" sz="1800" dirty="0">
                <a:solidFill>
                  <a:srgbClr val="FFFFFF"/>
                </a:solidFill>
                <a:latin typeface="+mn-lt"/>
              </a:rPr>
            </a:br>
            <a:endParaRPr lang="el-GR" sz="18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62E0FA27-7B81-4A55-864F-C6D09564FD1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" y="0"/>
            <a:ext cx="158751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l-GR" sz="40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54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2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432381" y="332751"/>
            <a:ext cx="860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Ραγδαία η άνοδος των ρυθμίσεων του εξωδικαστικού μηχανισμού το 2024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Πραγματοποιήθηκαν 16.903 ρυθμίσεις ύψους αρχικών οφειλών €5,13 δις</a:t>
            </a:r>
          </a:p>
        </p:txBody>
      </p:sp>
      <p:sp>
        <p:nvSpPr>
          <p:cNvPr id="17" name="1 - Τίτλος"/>
          <p:cNvSpPr txBox="1">
            <a:spLocks/>
          </p:cNvSpPr>
          <p:nvPr/>
        </p:nvSpPr>
        <p:spPr>
          <a:xfrm>
            <a:off x="11073" y="1785257"/>
            <a:ext cx="3054344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>
                <a:solidFill>
                  <a:schemeClr val="bg1"/>
                </a:solidFill>
                <a:latin typeface="+mn-lt"/>
              </a:rPr>
              <a:t>Ραγδαία άνοδος το 2024</a:t>
            </a:r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8385" y="1515088"/>
            <a:ext cx="7381875" cy="384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63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3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353198" y="307980"/>
            <a:ext cx="8351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Η μηνιαία αποτύπωση των ρυθμίσεων δείχνει τα υψηλά επίπεδα και την αποδοτικότητα των συνεχών βελτιωτικών νομοθετικών κινήσεων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Το ιστορικό υψηλό σημειώθηκε τον Νοέμβριο </a:t>
            </a:r>
            <a:r>
              <a:rPr lang="el-GR"/>
              <a:t>του 2024, </a:t>
            </a:r>
            <a:r>
              <a:rPr lang="el-GR" dirty="0"/>
              <a:t>τόσο σε πλήθος ρυθμίσεων (1.989) όσο και σε σύνολο οφειλών (€602,78 εκ.)  </a:t>
            </a:r>
          </a:p>
        </p:txBody>
      </p:sp>
      <p:sp>
        <p:nvSpPr>
          <p:cNvPr id="16" name="1 - Τίτλος"/>
          <p:cNvSpPr txBox="1">
            <a:spLocks/>
          </p:cNvSpPr>
          <p:nvPr/>
        </p:nvSpPr>
        <p:spPr>
          <a:xfrm>
            <a:off x="139337" y="1785257"/>
            <a:ext cx="2921389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600" b="1" dirty="0">
                <a:solidFill>
                  <a:srgbClr val="FFFFFF"/>
                </a:solidFill>
                <a:latin typeface="+mn-lt"/>
              </a:rPr>
              <a:t>Μηνιαία αποτύπωση</a:t>
            </a:r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6792" y="1855233"/>
            <a:ext cx="9055584" cy="3455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1821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yR8xTmHTBOMdux6p2maSA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2694</TotalTime>
  <Words>92</Words>
  <Application>Microsoft Office PowerPoint</Application>
  <PresentationFormat>Ευρεία οθόνη</PresentationFormat>
  <Paragraphs>12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Απολογιστικά στοιχεία ρυθμίσεων εξωδικαστικού  2024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ΧΡΙΣΤΙΝΑ ΚΑΤΩΠΟΔΗ</dc:creator>
  <cp:lastModifiedBy>Nikos Maheras</cp:lastModifiedBy>
  <cp:revision>74</cp:revision>
  <dcterms:created xsi:type="dcterms:W3CDTF">2024-06-03T14:29:32Z</dcterms:created>
  <dcterms:modified xsi:type="dcterms:W3CDTF">2025-01-13T13:31:58Z</dcterms:modified>
</cp:coreProperties>
</file>